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drenal-function-test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drenal-function-test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drenal-function-test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drenal-function-test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drenal-function-test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drenal-function-test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drenal-function-test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drenal-function-test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drenal-function-test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drenal-function-test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drenal-function-test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drenal-function-test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drenal-function-test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drenal-function-test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drenal-function-test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drenal-function-test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drenal-function-test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drenal-function-test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drenal-function-test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drenal-function-test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drenal-function-test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drenal-function-test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drenal-function-test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drenal-function-test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drenal-function-test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drenal-function-test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drenal-function-test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drenal-function-test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drenal-function-test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drenal-function-test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drenal-function-test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drenal-function-tests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drenal-function-tests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drenal-function-test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drenal-function-tests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drenal-function-tests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drenal-function-tests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drenal-function-tests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drenal-function-tests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drenal-function-tests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drenal-function-tests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drenal-function-tests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drenal-function-tests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drenal-function-tests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drenal-function-test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drenal-function-tests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drenal-function-tests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drenal-function-tests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drenal-function-tests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drenal-function-tests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drenal-function-tests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drenal-function-tests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drenal-function-tests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drenal-function-tests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drenal-function-tests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drenal-function-test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drenal-function-tests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drenal-function-tests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drenal-function-tests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drenal-function-tests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drenal-function-tests-pptx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drenal-function-test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drenal-function-test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drenal-function-test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2025-02-23T20:15:33Z</dcterms:modified>
  <cp:category/>
</cp:coreProperties>
</file>